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9"/>
  </p:notesMasterIdLst>
  <p:sldIdLst>
    <p:sldId id="261" r:id="rId3"/>
    <p:sldId id="256" r:id="rId4"/>
    <p:sldId id="257" r:id="rId5"/>
    <p:sldId id="258"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24" autoAdjust="0"/>
  </p:normalViewPr>
  <p:slideViewPr>
    <p:cSldViewPr>
      <p:cViewPr varScale="1">
        <p:scale>
          <a:sx n="67" d="100"/>
          <a:sy n="67" d="100"/>
        </p:scale>
        <p:origin x="14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16AF94-9057-417F-BB55-A59BCBC267DD}" type="datetimeFigureOut">
              <a:rPr lang="nl-NL" smtClean="0"/>
              <a:pPr/>
              <a:t>7-7-2022</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BE1B8D-4925-42A6-BA27-BF249C2586E1}" type="slidenum">
              <a:rPr lang="nl-NL" smtClean="0"/>
              <a:pPr/>
              <a:t>‹#›</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5069EB-0B45-4A72-A383-3C7E52BCA596}" type="datetime1">
              <a:rPr lang="en-US" smtClean="0"/>
              <a:t>7/7/2022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61EA-3838-4585-991A-9FE3F83376D8}" type="slidenum">
              <a:rPr lang="en-US" smtClean="0"/>
              <a:pPr/>
              <a:t>‹#›</a:t>
            </a:fld>
            <a:endParaRPr lang="en-US"/>
          </a:p>
        </p:txBody>
      </p:sp>
      <p:sp>
        <p:nvSpPr>
          <p:cNvPr id="7" name="Freeform 9"/>
          <p:cNvSpPr>
            <a:spLocks/>
          </p:cNvSpPr>
          <p:nvPr userDrawn="1"/>
        </p:nvSpPr>
        <p:spPr bwMode="auto">
          <a:xfrm flipH="1">
            <a:off x="1143000" y="-762000"/>
            <a:ext cx="8001000" cy="2590800"/>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8"/>
          <p:cNvSpPr>
            <a:spLocks/>
          </p:cNvSpPr>
          <p:nvPr userDrawn="1"/>
        </p:nvSpPr>
        <p:spPr bwMode="auto">
          <a:xfrm flipH="1">
            <a:off x="1600200" y="-762000"/>
            <a:ext cx="7543800" cy="2438400"/>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3"/>
          <p:cNvSpPr>
            <a:spLocks noChangeArrowheads="1"/>
          </p:cNvSpPr>
          <p:nvPr userDrawn="1"/>
        </p:nvSpPr>
        <p:spPr bwMode="auto">
          <a:xfrm>
            <a:off x="0" y="5943600"/>
            <a:ext cx="9154274" cy="1066800"/>
          </a:xfrm>
          <a:custGeom>
            <a:avLst/>
            <a:gdLst>
              <a:gd name="connsiteX0" fmla="*/ 0 w 9144000"/>
              <a:gd name="connsiteY0" fmla="*/ 0 h 3581400"/>
              <a:gd name="connsiteX1" fmla="*/ 9144000 w 9144000"/>
              <a:gd name="connsiteY1" fmla="*/ 0 h 3581400"/>
              <a:gd name="connsiteX2" fmla="*/ 9144000 w 9144000"/>
              <a:gd name="connsiteY2" fmla="*/ 35814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4800600 w 9144000"/>
              <a:gd name="connsiteY2" fmla="*/ 18288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4800600 w 9144000"/>
              <a:gd name="connsiteY2" fmla="*/ 18288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4800600 w 9144000"/>
              <a:gd name="connsiteY2" fmla="*/ 18288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2971800 w 9144000"/>
              <a:gd name="connsiteY2" fmla="*/ 9144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2971800 w 9144000"/>
              <a:gd name="connsiteY2" fmla="*/ 9144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2971800 w 9144000"/>
              <a:gd name="connsiteY2" fmla="*/ 9144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2971800 w 9144000"/>
              <a:gd name="connsiteY2" fmla="*/ 9144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1905000"/>
              <a:gd name="connsiteX1" fmla="*/ 9144000 w 9144000"/>
              <a:gd name="connsiteY1" fmla="*/ 0 h 1905000"/>
              <a:gd name="connsiteX2" fmla="*/ 0 w 9144000"/>
              <a:gd name="connsiteY2" fmla="*/ 1905000 h 1905000"/>
              <a:gd name="connsiteX3" fmla="*/ 0 w 9144000"/>
              <a:gd name="connsiteY3" fmla="*/ 0 h 1905000"/>
              <a:gd name="connsiteX0" fmla="*/ 0 w 9144000"/>
              <a:gd name="connsiteY0" fmla="*/ 0 h 1905000"/>
              <a:gd name="connsiteX1" fmla="*/ 9144000 w 9144000"/>
              <a:gd name="connsiteY1" fmla="*/ 0 h 1905000"/>
              <a:gd name="connsiteX2" fmla="*/ 0 w 9144000"/>
              <a:gd name="connsiteY2" fmla="*/ 1905000 h 1905000"/>
              <a:gd name="connsiteX3" fmla="*/ 0 w 9144000"/>
              <a:gd name="connsiteY3" fmla="*/ 0 h 1905000"/>
              <a:gd name="connsiteX0" fmla="*/ 0 w 9144000"/>
              <a:gd name="connsiteY0" fmla="*/ 0 h 2349500"/>
              <a:gd name="connsiteX1" fmla="*/ 9144000 w 9144000"/>
              <a:gd name="connsiteY1" fmla="*/ 0 h 2349500"/>
              <a:gd name="connsiteX2" fmla="*/ 0 w 9144000"/>
              <a:gd name="connsiteY2" fmla="*/ 1905000 h 2349500"/>
              <a:gd name="connsiteX3" fmla="*/ 0 w 9144000"/>
              <a:gd name="connsiteY3" fmla="*/ 0 h 2349500"/>
              <a:gd name="connsiteX0" fmla="*/ 0 w 9144000"/>
              <a:gd name="connsiteY0" fmla="*/ 0 h 2349500"/>
              <a:gd name="connsiteX1" fmla="*/ 9144000 w 9144000"/>
              <a:gd name="connsiteY1" fmla="*/ 0 h 2349500"/>
              <a:gd name="connsiteX2" fmla="*/ 0 w 9144000"/>
              <a:gd name="connsiteY2" fmla="*/ 1905000 h 2349500"/>
              <a:gd name="connsiteX3" fmla="*/ 0 w 9144000"/>
              <a:gd name="connsiteY3" fmla="*/ 0 h 2349500"/>
              <a:gd name="connsiteX0" fmla="*/ 0 w 9144000"/>
              <a:gd name="connsiteY0" fmla="*/ 1 h 2349501"/>
              <a:gd name="connsiteX1" fmla="*/ 9144000 w 9144000"/>
              <a:gd name="connsiteY1" fmla="*/ 1 h 2349501"/>
              <a:gd name="connsiteX2" fmla="*/ 0 w 9144000"/>
              <a:gd name="connsiteY2" fmla="*/ 1905001 h 2349501"/>
              <a:gd name="connsiteX3" fmla="*/ 0 w 9144000"/>
              <a:gd name="connsiteY3" fmla="*/ 1 h 2349501"/>
              <a:gd name="connsiteX0" fmla="*/ 0 w 9144000"/>
              <a:gd name="connsiteY0" fmla="*/ 671286 h 3020786"/>
              <a:gd name="connsiteX1" fmla="*/ 9144000 w 9144000"/>
              <a:gd name="connsiteY1" fmla="*/ 671286 h 3020786"/>
              <a:gd name="connsiteX2" fmla="*/ 0 w 9144000"/>
              <a:gd name="connsiteY2" fmla="*/ 1905001 h 3020786"/>
              <a:gd name="connsiteX3" fmla="*/ 0 w 9144000"/>
              <a:gd name="connsiteY3" fmla="*/ 671286 h 3020786"/>
              <a:gd name="connsiteX0" fmla="*/ 0 w 9144000"/>
              <a:gd name="connsiteY0" fmla="*/ -1 h 2349499"/>
              <a:gd name="connsiteX1" fmla="*/ 9144000 w 9144000"/>
              <a:gd name="connsiteY1" fmla="*/ -1 h 2349499"/>
              <a:gd name="connsiteX2" fmla="*/ 0 w 9144000"/>
              <a:gd name="connsiteY2" fmla="*/ 1233714 h 2349499"/>
              <a:gd name="connsiteX3" fmla="*/ 0 w 9144000"/>
              <a:gd name="connsiteY3" fmla="*/ -1 h 2349499"/>
              <a:gd name="connsiteX0" fmla="*/ 0 w 9144000"/>
              <a:gd name="connsiteY0" fmla="*/ 0 h 2349500"/>
              <a:gd name="connsiteX1" fmla="*/ 9144000 w 9144000"/>
              <a:gd name="connsiteY1" fmla="*/ 0 h 2349500"/>
              <a:gd name="connsiteX2" fmla="*/ 0 w 9144000"/>
              <a:gd name="connsiteY2" fmla="*/ 1233715 h 2349500"/>
              <a:gd name="connsiteX3" fmla="*/ 0 w 9144000"/>
              <a:gd name="connsiteY3" fmla="*/ 0 h 2349500"/>
              <a:gd name="connsiteX0" fmla="*/ 0 w 9144000"/>
              <a:gd name="connsiteY0" fmla="*/ 0 h 2181679"/>
              <a:gd name="connsiteX1" fmla="*/ 9144000 w 9144000"/>
              <a:gd name="connsiteY1" fmla="*/ 0 h 2181679"/>
              <a:gd name="connsiteX2" fmla="*/ 0 w 9144000"/>
              <a:gd name="connsiteY2" fmla="*/ 1233715 h 2181679"/>
              <a:gd name="connsiteX3" fmla="*/ 0 w 9144000"/>
              <a:gd name="connsiteY3" fmla="*/ 0 h 2181679"/>
              <a:gd name="connsiteX0" fmla="*/ 0 w 9144000"/>
              <a:gd name="connsiteY0" fmla="*/ 0 h 2237619"/>
              <a:gd name="connsiteX1" fmla="*/ 9144000 w 9144000"/>
              <a:gd name="connsiteY1" fmla="*/ 0 h 2237619"/>
              <a:gd name="connsiteX2" fmla="*/ 0 w 9144000"/>
              <a:gd name="connsiteY2" fmla="*/ 1233715 h 2237619"/>
              <a:gd name="connsiteX3" fmla="*/ 0 w 9144000"/>
              <a:gd name="connsiteY3" fmla="*/ 0 h 2237619"/>
              <a:gd name="connsiteX0" fmla="*/ 0 w 10439400"/>
              <a:gd name="connsiteY0" fmla="*/ 0 h 1432615"/>
              <a:gd name="connsiteX1" fmla="*/ 9144000 w 10439400"/>
              <a:gd name="connsiteY1" fmla="*/ 0 h 1432615"/>
              <a:gd name="connsiteX2" fmla="*/ 7772400 w 10439400"/>
              <a:gd name="connsiteY2" fmla="*/ 1193397 h 1432615"/>
              <a:gd name="connsiteX3" fmla="*/ 0 w 10439400"/>
              <a:gd name="connsiteY3" fmla="*/ 1233715 h 1432615"/>
              <a:gd name="connsiteX4" fmla="*/ 0 w 10439400"/>
              <a:gd name="connsiteY4" fmla="*/ 0 h 1432615"/>
              <a:gd name="connsiteX0" fmla="*/ 0 w 10668000"/>
              <a:gd name="connsiteY0" fmla="*/ 0 h 1846539"/>
              <a:gd name="connsiteX1" fmla="*/ 9144000 w 10668000"/>
              <a:gd name="connsiteY1" fmla="*/ 0 h 1846539"/>
              <a:gd name="connsiteX2" fmla="*/ 9144000 w 10668000"/>
              <a:gd name="connsiteY2" fmla="*/ 1640920 h 1846539"/>
              <a:gd name="connsiteX3" fmla="*/ 0 w 10668000"/>
              <a:gd name="connsiteY3" fmla="*/ 1233715 h 1846539"/>
              <a:gd name="connsiteX4" fmla="*/ 0 w 10668000"/>
              <a:gd name="connsiteY4" fmla="*/ 0 h 1846539"/>
              <a:gd name="connsiteX0" fmla="*/ 0 w 10668000"/>
              <a:gd name="connsiteY0" fmla="*/ 234984 h 2081523"/>
              <a:gd name="connsiteX1" fmla="*/ 9144000 w 10668000"/>
              <a:gd name="connsiteY1" fmla="*/ 234984 h 2081523"/>
              <a:gd name="connsiteX2" fmla="*/ 9144000 w 10668000"/>
              <a:gd name="connsiteY2" fmla="*/ 1875904 h 2081523"/>
              <a:gd name="connsiteX3" fmla="*/ 0 w 10668000"/>
              <a:gd name="connsiteY3" fmla="*/ 1468699 h 2081523"/>
              <a:gd name="connsiteX4" fmla="*/ 0 w 10668000"/>
              <a:gd name="connsiteY4" fmla="*/ 234984 h 2081523"/>
              <a:gd name="connsiteX0" fmla="*/ 0 w 9144000"/>
              <a:gd name="connsiteY0" fmla="*/ 234983 h 2081522"/>
              <a:gd name="connsiteX1" fmla="*/ 9144000 w 9144000"/>
              <a:gd name="connsiteY1" fmla="*/ 234983 h 2081522"/>
              <a:gd name="connsiteX2" fmla="*/ 9144000 w 9144000"/>
              <a:gd name="connsiteY2" fmla="*/ 1875903 h 2081522"/>
              <a:gd name="connsiteX3" fmla="*/ 0 w 9144000"/>
              <a:gd name="connsiteY3" fmla="*/ 1468698 h 2081522"/>
              <a:gd name="connsiteX4" fmla="*/ 0 w 9144000"/>
              <a:gd name="connsiteY4" fmla="*/ 234983 h 2081522"/>
              <a:gd name="connsiteX0" fmla="*/ 0 w 9144000"/>
              <a:gd name="connsiteY0" fmla="*/ 730583 h 2577122"/>
              <a:gd name="connsiteX1" fmla="*/ 4940300 w 9144000"/>
              <a:gd name="connsiteY1" fmla="*/ 0 h 2577122"/>
              <a:gd name="connsiteX2" fmla="*/ 9144000 w 9144000"/>
              <a:gd name="connsiteY2" fmla="*/ 730583 h 2577122"/>
              <a:gd name="connsiteX3" fmla="*/ 9144000 w 9144000"/>
              <a:gd name="connsiteY3" fmla="*/ 2371503 h 2577122"/>
              <a:gd name="connsiteX4" fmla="*/ 0 w 9144000"/>
              <a:gd name="connsiteY4" fmla="*/ 1964298 h 2577122"/>
              <a:gd name="connsiteX5" fmla="*/ 0 w 9144000"/>
              <a:gd name="connsiteY5" fmla="*/ 730583 h 2577122"/>
              <a:gd name="connsiteX0" fmla="*/ 0 w 9144000"/>
              <a:gd name="connsiteY0" fmla="*/ 730583 h 2163196"/>
              <a:gd name="connsiteX1" fmla="*/ 4940300 w 9144000"/>
              <a:gd name="connsiteY1" fmla="*/ 0 h 2163196"/>
              <a:gd name="connsiteX2" fmla="*/ 9144000 w 9144000"/>
              <a:gd name="connsiteY2" fmla="*/ 730583 h 2163196"/>
              <a:gd name="connsiteX3" fmla="*/ 9144000 w 9144000"/>
              <a:gd name="connsiteY3" fmla="*/ 1598367 h 2163196"/>
              <a:gd name="connsiteX4" fmla="*/ 0 w 9144000"/>
              <a:gd name="connsiteY4" fmla="*/ 1964298 h 2163196"/>
              <a:gd name="connsiteX5" fmla="*/ 0 w 9144000"/>
              <a:gd name="connsiteY5" fmla="*/ 730583 h 2163196"/>
              <a:gd name="connsiteX0" fmla="*/ 0 w 9144000"/>
              <a:gd name="connsiteY0" fmla="*/ 913051 h 2345664"/>
              <a:gd name="connsiteX1" fmla="*/ 4940300 w 9144000"/>
              <a:gd name="connsiteY1" fmla="*/ 182468 h 2345664"/>
              <a:gd name="connsiteX2" fmla="*/ 9144000 w 9144000"/>
              <a:gd name="connsiteY2" fmla="*/ 296129 h 2345664"/>
              <a:gd name="connsiteX3" fmla="*/ 9144000 w 9144000"/>
              <a:gd name="connsiteY3" fmla="*/ 1780835 h 2345664"/>
              <a:gd name="connsiteX4" fmla="*/ 0 w 9144000"/>
              <a:gd name="connsiteY4" fmla="*/ 2146766 h 2345664"/>
              <a:gd name="connsiteX5" fmla="*/ 0 w 9144000"/>
              <a:gd name="connsiteY5" fmla="*/ 913051 h 2345664"/>
              <a:gd name="connsiteX0" fmla="*/ 0 w 9144000"/>
              <a:gd name="connsiteY0" fmla="*/ 833404 h 2266017"/>
              <a:gd name="connsiteX1" fmla="*/ 4940300 w 9144000"/>
              <a:gd name="connsiteY1" fmla="*/ 102821 h 2266017"/>
              <a:gd name="connsiteX2" fmla="*/ 9144000 w 9144000"/>
              <a:gd name="connsiteY2" fmla="*/ 216482 h 2266017"/>
              <a:gd name="connsiteX3" fmla="*/ 9144000 w 9144000"/>
              <a:gd name="connsiteY3" fmla="*/ 1701188 h 2266017"/>
              <a:gd name="connsiteX4" fmla="*/ 0 w 9144000"/>
              <a:gd name="connsiteY4" fmla="*/ 2067119 h 2266017"/>
              <a:gd name="connsiteX5" fmla="*/ 0 w 9144000"/>
              <a:gd name="connsiteY5" fmla="*/ 833404 h 2266017"/>
              <a:gd name="connsiteX0" fmla="*/ 0 w 9144000"/>
              <a:gd name="connsiteY0" fmla="*/ 832082 h 2264695"/>
              <a:gd name="connsiteX1" fmla="*/ 3568700 w 9144000"/>
              <a:gd name="connsiteY1" fmla="*/ 102821 h 2264695"/>
              <a:gd name="connsiteX2" fmla="*/ 9144000 w 9144000"/>
              <a:gd name="connsiteY2" fmla="*/ 215160 h 2264695"/>
              <a:gd name="connsiteX3" fmla="*/ 9144000 w 9144000"/>
              <a:gd name="connsiteY3" fmla="*/ 1699866 h 2264695"/>
              <a:gd name="connsiteX4" fmla="*/ 0 w 9144000"/>
              <a:gd name="connsiteY4" fmla="*/ 2065797 h 2264695"/>
              <a:gd name="connsiteX5" fmla="*/ 0 w 9144000"/>
              <a:gd name="connsiteY5" fmla="*/ 832082 h 2264695"/>
              <a:gd name="connsiteX0" fmla="*/ 0 w 9144000"/>
              <a:gd name="connsiteY0" fmla="*/ 832082 h 2264695"/>
              <a:gd name="connsiteX1" fmla="*/ 3568700 w 9144000"/>
              <a:gd name="connsiteY1" fmla="*/ 102821 h 2264695"/>
              <a:gd name="connsiteX2" fmla="*/ 9144000 w 9144000"/>
              <a:gd name="connsiteY2" fmla="*/ 215160 h 2264695"/>
              <a:gd name="connsiteX3" fmla="*/ 9144000 w 9144000"/>
              <a:gd name="connsiteY3" fmla="*/ 1699866 h 2264695"/>
              <a:gd name="connsiteX4" fmla="*/ 0 w 9144000"/>
              <a:gd name="connsiteY4" fmla="*/ 2065797 h 2264695"/>
              <a:gd name="connsiteX5" fmla="*/ 0 w 9144000"/>
              <a:gd name="connsiteY5" fmla="*/ 832082 h 2264695"/>
              <a:gd name="connsiteX0" fmla="*/ 0 w 9144000"/>
              <a:gd name="connsiteY0" fmla="*/ 832082 h 2264695"/>
              <a:gd name="connsiteX1" fmla="*/ 3568700 w 9144000"/>
              <a:gd name="connsiteY1" fmla="*/ 102821 h 2264695"/>
              <a:gd name="connsiteX2" fmla="*/ 9144000 w 9144000"/>
              <a:gd name="connsiteY2" fmla="*/ 215160 h 2264695"/>
              <a:gd name="connsiteX3" fmla="*/ 9144000 w 9144000"/>
              <a:gd name="connsiteY3" fmla="*/ 1699866 h 2264695"/>
              <a:gd name="connsiteX4" fmla="*/ 0 w 9144000"/>
              <a:gd name="connsiteY4" fmla="*/ 2065797 h 2264695"/>
              <a:gd name="connsiteX5" fmla="*/ 0 w 9144000"/>
              <a:gd name="connsiteY5" fmla="*/ 832082 h 2264695"/>
              <a:gd name="connsiteX0" fmla="*/ 0 w 9144000"/>
              <a:gd name="connsiteY0" fmla="*/ 761553 h 2194166"/>
              <a:gd name="connsiteX1" fmla="*/ 9144000 w 9144000"/>
              <a:gd name="connsiteY1" fmla="*/ 144631 h 2194166"/>
              <a:gd name="connsiteX2" fmla="*/ 9144000 w 9144000"/>
              <a:gd name="connsiteY2" fmla="*/ 1629337 h 2194166"/>
              <a:gd name="connsiteX3" fmla="*/ 0 w 9144000"/>
              <a:gd name="connsiteY3" fmla="*/ 1995268 h 2194166"/>
              <a:gd name="connsiteX4" fmla="*/ 0 w 9144000"/>
              <a:gd name="connsiteY4" fmla="*/ 761553 h 2194166"/>
              <a:gd name="connsiteX0" fmla="*/ 0 w 9144000"/>
              <a:gd name="connsiteY0" fmla="*/ 761553 h 2442422"/>
              <a:gd name="connsiteX1" fmla="*/ 9144000 w 9144000"/>
              <a:gd name="connsiteY1" fmla="*/ 144631 h 2442422"/>
              <a:gd name="connsiteX2" fmla="*/ 9144000 w 9144000"/>
              <a:gd name="connsiteY2" fmla="*/ 1629337 h 2442422"/>
              <a:gd name="connsiteX3" fmla="*/ 0 w 9144000"/>
              <a:gd name="connsiteY3" fmla="*/ 1995268 h 2442422"/>
              <a:gd name="connsiteX4" fmla="*/ 0 w 9144000"/>
              <a:gd name="connsiteY4" fmla="*/ 761553 h 2442422"/>
              <a:gd name="connsiteX0" fmla="*/ 0 w 9144000"/>
              <a:gd name="connsiteY0" fmla="*/ 1711324 h 3392193"/>
              <a:gd name="connsiteX1" fmla="*/ 9144000 w 9144000"/>
              <a:gd name="connsiteY1" fmla="*/ 1094402 h 3392193"/>
              <a:gd name="connsiteX2" fmla="*/ 9144000 w 9144000"/>
              <a:gd name="connsiteY2" fmla="*/ 2579108 h 3392193"/>
              <a:gd name="connsiteX3" fmla="*/ 0 w 9144000"/>
              <a:gd name="connsiteY3" fmla="*/ 2945039 h 3392193"/>
              <a:gd name="connsiteX4" fmla="*/ 0 w 9144000"/>
              <a:gd name="connsiteY4" fmla="*/ 1711324 h 3392193"/>
              <a:gd name="connsiteX0" fmla="*/ 0 w 9144000"/>
              <a:gd name="connsiteY0" fmla="*/ 1711324 h 3392193"/>
              <a:gd name="connsiteX1" fmla="*/ 9144000 w 9144000"/>
              <a:gd name="connsiteY1" fmla="*/ 1094402 h 3392193"/>
              <a:gd name="connsiteX2" fmla="*/ 9144000 w 9144000"/>
              <a:gd name="connsiteY2" fmla="*/ 2579110 h 3392193"/>
              <a:gd name="connsiteX3" fmla="*/ 0 w 9144000"/>
              <a:gd name="connsiteY3" fmla="*/ 2945039 h 3392193"/>
              <a:gd name="connsiteX4" fmla="*/ 0 w 9144000"/>
              <a:gd name="connsiteY4" fmla="*/ 1711324 h 3392193"/>
              <a:gd name="connsiteX0" fmla="*/ 0 w 9144000"/>
              <a:gd name="connsiteY0" fmla="*/ 1711324 h 3392193"/>
              <a:gd name="connsiteX1" fmla="*/ 9144000 w 9144000"/>
              <a:gd name="connsiteY1" fmla="*/ 1094402 h 3392193"/>
              <a:gd name="connsiteX2" fmla="*/ 9144000 w 9144000"/>
              <a:gd name="connsiteY2" fmla="*/ 2579110 h 3392193"/>
              <a:gd name="connsiteX3" fmla="*/ 0 w 9144000"/>
              <a:gd name="connsiteY3" fmla="*/ 2945039 h 3392193"/>
              <a:gd name="connsiteX4" fmla="*/ 0 w 9144000"/>
              <a:gd name="connsiteY4" fmla="*/ 1711324 h 3392193"/>
              <a:gd name="connsiteX0" fmla="*/ 0 w 9144000"/>
              <a:gd name="connsiteY0" fmla="*/ 1711324 h 3392193"/>
              <a:gd name="connsiteX1" fmla="*/ 9144000 w 9144000"/>
              <a:gd name="connsiteY1" fmla="*/ 1094402 h 3392193"/>
              <a:gd name="connsiteX2" fmla="*/ 9144000 w 9144000"/>
              <a:gd name="connsiteY2" fmla="*/ 2879895 h 3392193"/>
              <a:gd name="connsiteX3" fmla="*/ 0 w 9144000"/>
              <a:gd name="connsiteY3" fmla="*/ 2945039 h 3392193"/>
              <a:gd name="connsiteX4" fmla="*/ 0 w 9144000"/>
              <a:gd name="connsiteY4" fmla="*/ 1711324 h 3392193"/>
              <a:gd name="connsiteX0" fmla="*/ 0 w 9154274"/>
              <a:gd name="connsiteY0" fmla="*/ 1711324 h 3392193"/>
              <a:gd name="connsiteX1" fmla="*/ 9144000 w 9154274"/>
              <a:gd name="connsiteY1" fmla="*/ 1094402 h 3392193"/>
              <a:gd name="connsiteX2" fmla="*/ 9154274 w 9154274"/>
              <a:gd name="connsiteY2" fmla="*/ 2961568 h 3392193"/>
              <a:gd name="connsiteX3" fmla="*/ 0 w 9154274"/>
              <a:gd name="connsiteY3" fmla="*/ 2945039 h 3392193"/>
              <a:gd name="connsiteX4" fmla="*/ 0 w 9154274"/>
              <a:gd name="connsiteY4" fmla="*/ 1711324 h 3392193"/>
              <a:gd name="connsiteX0" fmla="*/ 0 w 9154274"/>
              <a:gd name="connsiteY0" fmla="*/ 1711324 h 3392193"/>
              <a:gd name="connsiteX1" fmla="*/ 9144000 w 9154274"/>
              <a:gd name="connsiteY1" fmla="*/ 1094402 h 3392193"/>
              <a:gd name="connsiteX2" fmla="*/ 9154274 w 9154274"/>
              <a:gd name="connsiteY2" fmla="*/ 3010571 h 3392193"/>
              <a:gd name="connsiteX3" fmla="*/ 0 w 9154274"/>
              <a:gd name="connsiteY3" fmla="*/ 2945039 h 3392193"/>
              <a:gd name="connsiteX4" fmla="*/ 0 w 9154274"/>
              <a:gd name="connsiteY4" fmla="*/ 1711324 h 33921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274" h="3392193">
                <a:moveTo>
                  <a:pt x="0" y="1711324"/>
                </a:moveTo>
                <a:cubicBezTo>
                  <a:pt x="513708" y="3392193"/>
                  <a:pt x="5445303" y="0"/>
                  <a:pt x="9144000" y="1094402"/>
                </a:cubicBezTo>
                <a:cubicBezTo>
                  <a:pt x="9147425" y="1716791"/>
                  <a:pt x="9150849" y="2388182"/>
                  <a:pt x="9154274" y="3010571"/>
                </a:cubicBezTo>
                <a:lnTo>
                  <a:pt x="0" y="2945039"/>
                </a:lnTo>
                <a:lnTo>
                  <a:pt x="0" y="1711324"/>
                </a:lnTo>
                <a:close/>
              </a:path>
            </a:pathLst>
          </a:custGeom>
          <a:solidFill>
            <a:schemeClr val="accent3">
              <a:lumMod val="50000"/>
            </a:schemeClr>
          </a:solidFill>
          <a:ln w="9525">
            <a:no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ctrTitle"/>
          </p:nvPr>
        </p:nvSpPr>
        <p:spPr>
          <a:xfrm>
            <a:off x="1142976" y="2571744"/>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2428860" y="4071942"/>
            <a:ext cx="6400800" cy="642942"/>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14BEB8-2520-4D21-866F-8CB58D48B190}" type="datetime1">
              <a:rPr lang="en-US" smtClean="0"/>
              <a:t>7/7/2022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61EA-3838-4585-991A-9FE3F83376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CA8808-3FF5-45C9-A74B-3E5BAA0CAD74}" type="datetime1">
              <a:rPr lang="en-US" smtClean="0"/>
              <a:t>7/7/2022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61EA-3838-4585-991A-9FE3F83376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endParaRPr lang="en-US" dirty="0"/>
          </a:p>
        </p:txBody>
      </p:sp>
      <p:sp>
        <p:nvSpPr>
          <p:cNvPr id="3" name="Content Placeholder 2"/>
          <p:cNvSpPr>
            <a:spLocks noGrp="1"/>
          </p:cNvSpPr>
          <p:nvPr>
            <p:ph idx="1"/>
          </p:nvPr>
        </p:nvSpPr>
        <p:spPr/>
        <p:txBody>
          <a:bodyPr/>
          <a:lstStyle>
            <a:lvl1pPr>
              <a:defRPr/>
            </a:lvl1pPr>
          </a:lstStyle>
          <a:p>
            <a:pPr lvl="0"/>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C6E1251-914F-41C4-BAE1-D9C252CB443B}" type="datetime1">
              <a:rPr lang="en-US" smtClean="0"/>
              <a:t>7/7/2022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61EA-3838-4585-991A-9FE3F83376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254B28-7530-4034-8A40-14C4D9F556A0}" type="datetime1">
              <a:rPr lang="en-US" smtClean="0"/>
              <a:t>7/7/2022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61EA-3838-4585-991A-9FE3F83376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9691EB1-1AC8-4BB1-8E20-6D386E65DAEE}" type="datetime1">
              <a:rPr lang="en-US" smtClean="0"/>
              <a:t>7/7/2022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61EA-3838-4585-991A-9FE3F83376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E53DE3-31F1-4ED6-96A5-725A1899FF13}" type="datetime1">
              <a:rPr lang="en-US" smtClean="0"/>
              <a:t>7/7/2022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3161EA-3838-4585-991A-9FE3F83376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5274D3-69B4-460D-B6D0-409222971EDE}" type="datetime1">
              <a:rPr lang="en-US" smtClean="0"/>
              <a:t>7/7/2022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3161EA-3838-4585-991A-9FE3F83376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06FC5C-FD57-43F9-89FC-AFCFF3A77A3A}" type="datetime1">
              <a:rPr lang="en-US" smtClean="0"/>
              <a:t>7/7/2022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3161EA-3838-4585-991A-9FE3F83376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CAB32B-0734-49E5-AD8D-95E404A88068}" type="datetime1">
              <a:rPr lang="en-US" smtClean="0"/>
              <a:t>7/7/2022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61EA-3838-4585-991A-9FE3F83376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135867-AF79-466D-B39D-B238C4EEBCEB}" type="datetime1">
              <a:rPr lang="en-US" smtClean="0"/>
              <a:t>7/7/2022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61EA-3838-4585-991A-9FE3F83376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3"/>
          <p:cNvSpPr>
            <a:spLocks noChangeArrowheads="1"/>
          </p:cNvSpPr>
          <p:nvPr/>
        </p:nvSpPr>
        <p:spPr bwMode="auto">
          <a:xfrm>
            <a:off x="0" y="5943600"/>
            <a:ext cx="9154274" cy="1066800"/>
          </a:xfrm>
          <a:custGeom>
            <a:avLst/>
            <a:gdLst>
              <a:gd name="connsiteX0" fmla="*/ 0 w 9144000"/>
              <a:gd name="connsiteY0" fmla="*/ 0 h 3581400"/>
              <a:gd name="connsiteX1" fmla="*/ 9144000 w 9144000"/>
              <a:gd name="connsiteY1" fmla="*/ 0 h 3581400"/>
              <a:gd name="connsiteX2" fmla="*/ 9144000 w 9144000"/>
              <a:gd name="connsiteY2" fmla="*/ 35814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4800600 w 9144000"/>
              <a:gd name="connsiteY2" fmla="*/ 18288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4800600 w 9144000"/>
              <a:gd name="connsiteY2" fmla="*/ 18288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4800600 w 9144000"/>
              <a:gd name="connsiteY2" fmla="*/ 18288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2971800 w 9144000"/>
              <a:gd name="connsiteY2" fmla="*/ 9144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2971800 w 9144000"/>
              <a:gd name="connsiteY2" fmla="*/ 9144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2971800 w 9144000"/>
              <a:gd name="connsiteY2" fmla="*/ 9144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2971800 w 9144000"/>
              <a:gd name="connsiteY2" fmla="*/ 914400 h 3581400"/>
              <a:gd name="connsiteX3" fmla="*/ 0 w 9144000"/>
              <a:gd name="connsiteY3" fmla="*/ 3581400 h 3581400"/>
              <a:gd name="connsiteX4" fmla="*/ 0 w 9144000"/>
              <a:gd name="connsiteY4"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3581400"/>
              <a:gd name="connsiteX1" fmla="*/ 9144000 w 9144000"/>
              <a:gd name="connsiteY1" fmla="*/ 0 h 3581400"/>
              <a:gd name="connsiteX2" fmla="*/ 0 w 9144000"/>
              <a:gd name="connsiteY2" fmla="*/ 3581400 h 3581400"/>
              <a:gd name="connsiteX3" fmla="*/ 0 w 9144000"/>
              <a:gd name="connsiteY3" fmla="*/ 0 h 3581400"/>
              <a:gd name="connsiteX0" fmla="*/ 0 w 9144000"/>
              <a:gd name="connsiteY0" fmla="*/ 0 h 1905000"/>
              <a:gd name="connsiteX1" fmla="*/ 9144000 w 9144000"/>
              <a:gd name="connsiteY1" fmla="*/ 0 h 1905000"/>
              <a:gd name="connsiteX2" fmla="*/ 0 w 9144000"/>
              <a:gd name="connsiteY2" fmla="*/ 1905000 h 1905000"/>
              <a:gd name="connsiteX3" fmla="*/ 0 w 9144000"/>
              <a:gd name="connsiteY3" fmla="*/ 0 h 1905000"/>
              <a:gd name="connsiteX0" fmla="*/ 0 w 9144000"/>
              <a:gd name="connsiteY0" fmla="*/ 0 h 1905000"/>
              <a:gd name="connsiteX1" fmla="*/ 9144000 w 9144000"/>
              <a:gd name="connsiteY1" fmla="*/ 0 h 1905000"/>
              <a:gd name="connsiteX2" fmla="*/ 0 w 9144000"/>
              <a:gd name="connsiteY2" fmla="*/ 1905000 h 1905000"/>
              <a:gd name="connsiteX3" fmla="*/ 0 w 9144000"/>
              <a:gd name="connsiteY3" fmla="*/ 0 h 1905000"/>
              <a:gd name="connsiteX0" fmla="*/ 0 w 9144000"/>
              <a:gd name="connsiteY0" fmla="*/ 0 h 2349500"/>
              <a:gd name="connsiteX1" fmla="*/ 9144000 w 9144000"/>
              <a:gd name="connsiteY1" fmla="*/ 0 h 2349500"/>
              <a:gd name="connsiteX2" fmla="*/ 0 w 9144000"/>
              <a:gd name="connsiteY2" fmla="*/ 1905000 h 2349500"/>
              <a:gd name="connsiteX3" fmla="*/ 0 w 9144000"/>
              <a:gd name="connsiteY3" fmla="*/ 0 h 2349500"/>
              <a:gd name="connsiteX0" fmla="*/ 0 w 9144000"/>
              <a:gd name="connsiteY0" fmla="*/ 0 h 2349500"/>
              <a:gd name="connsiteX1" fmla="*/ 9144000 w 9144000"/>
              <a:gd name="connsiteY1" fmla="*/ 0 h 2349500"/>
              <a:gd name="connsiteX2" fmla="*/ 0 w 9144000"/>
              <a:gd name="connsiteY2" fmla="*/ 1905000 h 2349500"/>
              <a:gd name="connsiteX3" fmla="*/ 0 w 9144000"/>
              <a:gd name="connsiteY3" fmla="*/ 0 h 2349500"/>
              <a:gd name="connsiteX0" fmla="*/ 0 w 9144000"/>
              <a:gd name="connsiteY0" fmla="*/ 1 h 2349501"/>
              <a:gd name="connsiteX1" fmla="*/ 9144000 w 9144000"/>
              <a:gd name="connsiteY1" fmla="*/ 1 h 2349501"/>
              <a:gd name="connsiteX2" fmla="*/ 0 w 9144000"/>
              <a:gd name="connsiteY2" fmla="*/ 1905001 h 2349501"/>
              <a:gd name="connsiteX3" fmla="*/ 0 w 9144000"/>
              <a:gd name="connsiteY3" fmla="*/ 1 h 2349501"/>
              <a:gd name="connsiteX0" fmla="*/ 0 w 9144000"/>
              <a:gd name="connsiteY0" fmla="*/ 671286 h 3020786"/>
              <a:gd name="connsiteX1" fmla="*/ 9144000 w 9144000"/>
              <a:gd name="connsiteY1" fmla="*/ 671286 h 3020786"/>
              <a:gd name="connsiteX2" fmla="*/ 0 w 9144000"/>
              <a:gd name="connsiteY2" fmla="*/ 1905001 h 3020786"/>
              <a:gd name="connsiteX3" fmla="*/ 0 w 9144000"/>
              <a:gd name="connsiteY3" fmla="*/ 671286 h 3020786"/>
              <a:gd name="connsiteX0" fmla="*/ 0 w 9144000"/>
              <a:gd name="connsiteY0" fmla="*/ -1 h 2349499"/>
              <a:gd name="connsiteX1" fmla="*/ 9144000 w 9144000"/>
              <a:gd name="connsiteY1" fmla="*/ -1 h 2349499"/>
              <a:gd name="connsiteX2" fmla="*/ 0 w 9144000"/>
              <a:gd name="connsiteY2" fmla="*/ 1233714 h 2349499"/>
              <a:gd name="connsiteX3" fmla="*/ 0 w 9144000"/>
              <a:gd name="connsiteY3" fmla="*/ -1 h 2349499"/>
              <a:gd name="connsiteX0" fmla="*/ 0 w 9144000"/>
              <a:gd name="connsiteY0" fmla="*/ 0 h 2349500"/>
              <a:gd name="connsiteX1" fmla="*/ 9144000 w 9144000"/>
              <a:gd name="connsiteY1" fmla="*/ 0 h 2349500"/>
              <a:gd name="connsiteX2" fmla="*/ 0 w 9144000"/>
              <a:gd name="connsiteY2" fmla="*/ 1233715 h 2349500"/>
              <a:gd name="connsiteX3" fmla="*/ 0 w 9144000"/>
              <a:gd name="connsiteY3" fmla="*/ 0 h 2349500"/>
              <a:gd name="connsiteX0" fmla="*/ 0 w 9144000"/>
              <a:gd name="connsiteY0" fmla="*/ 0 h 2181679"/>
              <a:gd name="connsiteX1" fmla="*/ 9144000 w 9144000"/>
              <a:gd name="connsiteY1" fmla="*/ 0 h 2181679"/>
              <a:gd name="connsiteX2" fmla="*/ 0 w 9144000"/>
              <a:gd name="connsiteY2" fmla="*/ 1233715 h 2181679"/>
              <a:gd name="connsiteX3" fmla="*/ 0 w 9144000"/>
              <a:gd name="connsiteY3" fmla="*/ 0 h 2181679"/>
              <a:gd name="connsiteX0" fmla="*/ 0 w 9144000"/>
              <a:gd name="connsiteY0" fmla="*/ 0 h 2237619"/>
              <a:gd name="connsiteX1" fmla="*/ 9144000 w 9144000"/>
              <a:gd name="connsiteY1" fmla="*/ 0 h 2237619"/>
              <a:gd name="connsiteX2" fmla="*/ 0 w 9144000"/>
              <a:gd name="connsiteY2" fmla="*/ 1233715 h 2237619"/>
              <a:gd name="connsiteX3" fmla="*/ 0 w 9144000"/>
              <a:gd name="connsiteY3" fmla="*/ 0 h 2237619"/>
              <a:gd name="connsiteX0" fmla="*/ 0 w 10439400"/>
              <a:gd name="connsiteY0" fmla="*/ 0 h 1432615"/>
              <a:gd name="connsiteX1" fmla="*/ 9144000 w 10439400"/>
              <a:gd name="connsiteY1" fmla="*/ 0 h 1432615"/>
              <a:gd name="connsiteX2" fmla="*/ 7772400 w 10439400"/>
              <a:gd name="connsiteY2" fmla="*/ 1193397 h 1432615"/>
              <a:gd name="connsiteX3" fmla="*/ 0 w 10439400"/>
              <a:gd name="connsiteY3" fmla="*/ 1233715 h 1432615"/>
              <a:gd name="connsiteX4" fmla="*/ 0 w 10439400"/>
              <a:gd name="connsiteY4" fmla="*/ 0 h 1432615"/>
              <a:gd name="connsiteX0" fmla="*/ 0 w 10668000"/>
              <a:gd name="connsiteY0" fmla="*/ 0 h 1846539"/>
              <a:gd name="connsiteX1" fmla="*/ 9144000 w 10668000"/>
              <a:gd name="connsiteY1" fmla="*/ 0 h 1846539"/>
              <a:gd name="connsiteX2" fmla="*/ 9144000 w 10668000"/>
              <a:gd name="connsiteY2" fmla="*/ 1640920 h 1846539"/>
              <a:gd name="connsiteX3" fmla="*/ 0 w 10668000"/>
              <a:gd name="connsiteY3" fmla="*/ 1233715 h 1846539"/>
              <a:gd name="connsiteX4" fmla="*/ 0 w 10668000"/>
              <a:gd name="connsiteY4" fmla="*/ 0 h 1846539"/>
              <a:gd name="connsiteX0" fmla="*/ 0 w 10668000"/>
              <a:gd name="connsiteY0" fmla="*/ 234984 h 2081523"/>
              <a:gd name="connsiteX1" fmla="*/ 9144000 w 10668000"/>
              <a:gd name="connsiteY1" fmla="*/ 234984 h 2081523"/>
              <a:gd name="connsiteX2" fmla="*/ 9144000 w 10668000"/>
              <a:gd name="connsiteY2" fmla="*/ 1875904 h 2081523"/>
              <a:gd name="connsiteX3" fmla="*/ 0 w 10668000"/>
              <a:gd name="connsiteY3" fmla="*/ 1468699 h 2081523"/>
              <a:gd name="connsiteX4" fmla="*/ 0 w 10668000"/>
              <a:gd name="connsiteY4" fmla="*/ 234984 h 2081523"/>
              <a:gd name="connsiteX0" fmla="*/ 0 w 9144000"/>
              <a:gd name="connsiteY0" fmla="*/ 234983 h 2081522"/>
              <a:gd name="connsiteX1" fmla="*/ 9144000 w 9144000"/>
              <a:gd name="connsiteY1" fmla="*/ 234983 h 2081522"/>
              <a:gd name="connsiteX2" fmla="*/ 9144000 w 9144000"/>
              <a:gd name="connsiteY2" fmla="*/ 1875903 h 2081522"/>
              <a:gd name="connsiteX3" fmla="*/ 0 w 9144000"/>
              <a:gd name="connsiteY3" fmla="*/ 1468698 h 2081522"/>
              <a:gd name="connsiteX4" fmla="*/ 0 w 9144000"/>
              <a:gd name="connsiteY4" fmla="*/ 234983 h 2081522"/>
              <a:gd name="connsiteX0" fmla="*/ 0 w 9144000"/>
              <a:gd name="connsiteY0" fmla="*/ 730583 h 2577122"/>
              <a:gd name="connsiteX1" fmla="*/ 4940300 w 9144000"/>
              <a:gd name="connsiteY1" fmla="*/ 0 h 2577122"/>
              <a:gd name="connsiteX2" fmla="*/ 9144000 w 9144000"/>
              <a:gd name="connsiteY2" fmla="*/ 730583 h 2577122"/>
              <a:gd name="connsiteX3" fmla="*/ 9144000 w 9144000"/>
              <a:gd name="connsiteY3" fmla="*/ 2371503 h 2577122"/>
              <a:gd name="connsiteX4" fmla="*/ 0 w 9144000"/>
              <a:gd name="connsiteY4" fmla="*/ 1964298 h 2577122"/>
              <a:gd name="connsiteX5" fmla="*/ 0 w 9144000"/>
              <a:gd name="connsiteY5" fmla="*/ 730583 h 2577122"/>
              <a:gd name="connsiteX0" fmla="*/ 0 w 9144000"/>
              <a:gd name="connsiteY0" fmla="*/ 730583 h 2163196"/>
              <a:gd name="connsiteX1" fmla="*/ 4940300 w 9144000"/>
              <a:gd name="connsiteY1" fmla="*/ 0 h 2163196"/>
              <a:gd name="connsiteX2" fmla="*/ 9144000 w 9144000"/>
              <a:gd name="connsiteY2" fmla="*/ 730583 h 2163196"/>
              <a:gd name="connsiteX3" fmla="*/ 9144000 w 9144000"/>
              <a:gd name="connsiteY3" fmla="*/ 1598367 h 2163196"/>
              <a:gd name="connsiteX4" fmla="*/ 0 w 9144000"/>
              <a:gd name="connsiteY4" fmla="*/ 1964298 h 2163196"/>
              <a:gd name="connsiteX5" fmla="*/ 0 w 9144000"/>
              <a:gd name="connsiteY5" fmla="*/ 730583 h 2163196"/>
              <a:gd name="connsiteX0" fmla="*/ 0 w 9144000"/>
              <a:gd name="connsiteY0" fmla="*/ 913051 h 2345664"/>
              <a:gd name="connsiteX1" fmla="*/ 4940300 w 9144000"/>
              <a:gd name="connsiteY1" fmla="*/ 182468 h 2345664"/>
              <a:gd name="connsiteX2" fmla="*/ 9144000 w 9144000"/>
              <a:gd name="connsiteY2" fmla="*/ 296129 h 2345664"/>
              <a:gd name="connsiteX3" fmla="*/ 9144000 w 9144000"/>
              <a:gd name="connsiteY3" fmla="*/ 1780835 h 2345664"/>
              <a:gd name="connsiteX4" fmla="*/ 0 w 9144000"/>
              <a:gd name="connsiteY4" fmla="*/ 2146766 h 2345664"/>
              <a:gd name="connsiteX5" fmla="*/ 0 w 9144000"/>
              <a:gd name="connsiteY5" fmla="*/ 913051 h 2345664"/>
              <a:gd name="connsiteX0" fmla="*/ 0 w 9144000"/>
              <a:gd name="connsiteY0" fmla="*/ 833404 h 2266017"/>
              <a:gd name="connsiteX1" fmla="*/ 4940300 w 9144000"/>
              <a:gd name="connsiteY1" fmla="*/ 102821 h 2266017"/>
              <a:gd name="connsiteX2" fmla="*/ 9144000 w 9144000"/>
              <a:gd name="connsiteY2" fmla="*/ 216482 h 2266017"/>
              <a:gd name="connsiteX3" fmla="*/ 9144000 w 9144000"/>
              <a:gd name="connsiteY3" fmla="*/ 1701188 h 2266017"/>
              <a:gd name="connsiteX4" fmla="*/ 0 w 9144000"/>
              <a:gd name="connsiteY4" fmla="*/ 2067119 h 2266017"/>
              <a:gd name="connsiteX5" fmla="*/ 0 w 9144000"/>
              <a:gd name="connsiteY5" fmla="*/ 833404 h 2266017"/>
              <a:gd name="connsiteX0" fmla="*/ 0 w 9144000"/>
              <a:gd name="connsiteY0" fmla="*/ 832082 h 2264695"/>
              <a:gd name="connsiteX1" fmla="*/ 3568700 w 9144000"/>
              <a:gd name="connsiteY1" fmla="*/ 102821 h 2264695"/>
              <a:gd name="connsiteX2" fmla="*/ 9144000 w 9144000"/>
              <a:gd name="connsiteY2" fmla="*/ 215160 h 2264695"/>
              <a:gd name="connsiteX3" fmla="*/ 9144000 w 9144000"/>
              <a:gd name="connsiteY3" fmla="*/ 1699866 h 2264695"/>
              <a:gd name="connsiteX4" fmla="*/ 0 w 9144000"/>
              <a:gd name="connsiteY4" fmla="*/ 2065797 h 2264695"/>
              <a:gd name="connsiteX5" fmla="*/ 0 w 9144000"/>
              <a:gd name="connsiteY5" fmla="*/ 832082 h 2264695"/>
              <a:gd name="connsiteX0" fmla="*/ 0 w 9144000"/>
              <a:gd name="connsiteY0" fmla="*/ 832082 h 2264695"/>
              <a:gd name="connsiteX1" fmla="*/ 3568700 w 9144000"/>
              <a:gd name="connsiteY1" fmla="*/ 102821 h 2264695"/>
              <a:gd name="connsiteX2" fmla="*/ 9144000 w 9144000"/>
              <a:gd name="connsiteY2" fmla="*/ 215160 h 2264695"/>
              <a:gd name="connsiteX3" fmla="*/ 9144000 w 9144000"/>
              <a:gd name="connsiteY3" fmla="*/ 1699866 h 2264695"/>
              <a:gd name="connsiteX4" fmla="*/ 0 w 9144000"/>
              <a:gd name="connsiteY4" fmla="*/ 2065797 h 2264695"/>
              <a:gd name="connsiteX5" fmla="*/ 0 w 9144000"/>
              <a:gd name="connsiteY5" fmla="*/ 832082 h 2264695"/>
              <a:gd name="connsiteX0" fmla="*/ 0 w 9144000"/>
              <a:gd name="connsiteY0" fmla="*/ 832082 h 2264695"/>
              <a:gd name="connsiteX1" fmla="*/ 3568700 w 9144000"/>
              <a:gd name="connsiteY1" fmla="*/ 102821 h 2264695"/>
              <a:gd name="connsiteX2" fmla="*/ 9144000 w 9144000"/>
              <a:gd name="connsiteY2" fmla="*/ 215160 h 2264695"/>
              <a:gd name="connsiteX3" fmla="*/ 9144000 w 9144000"/>
              <a:gd name="connsiteY3" fmla="*/ 1699866 h 2264695"/>
              <a:gd name="connsiteX4" fmla="*/ 0 w 9144000"/>
              <a:gd name="connsiteY4" fmla="*/ 2065797 h 2264695"/>
              <a:gd name="connsiteX5" fmla="*/ 0 w 9144000"/>
              <a:gd name="connsiteY5" fmla="*/ 832082 h 2264695"/>
              <a:gd name="connsiteX0" fmla="*/ 0 w 9144000"/>
              <a:gd name="connsiteY0" fmla="*/ 761553 h 2194166"/>
              <a:gd name="connsiteX1" fmla="*/ 9144000 w 9144000"/>
              <a:gd name="connsiteY1" fmla="*/ 144631 h 2194166"/>
              <a:gd name="connsiteX2" fmla="*/ 9144000 w 9144000"/>
              <a:gd name="connsiteY2" fmla="*/ 1629337 h 2194166"/>
              <a:gd name="connsiteX3" fmla="*/ 0 w 9144000"/>
              <a:gd name="connsiteY3" fmla="*/ 1995268 h 2194166"/>
              <a:gd name="connsiteX4" fmla="*/ 0 w 9144000"/>
              <a:gd name="connsiteY4" fmla="*/ 761553 h 2194166"/>
              <a:gd name="connsiteX0" fmla="*/ 0 w 9144000"/>
              <a:gd name="connsiteY0" fmla="*/ 761553 h 2442422"/>
              <a:gd name="connsiteX1" fmla="*/ 9144000 w 9144000"/>
              <a:gd name="connsiteY1" fmla="*/ 144631 h 2442422"/>
              <a:gd name="connsiteX2" fmla="*/ 9144000 w 9144000"/>
              <a:gd name="connsiteY2" fmla="*/ 1629337 h 2442422"/>
              <a:gd name="connsiteX3" fmla="*/ 0 w 9144000"/>
              <a:gd name="connsiteY3" fmla="*/ 1995268 h 2442422"/>
              <a:gd name="connsiteX4" fmla="*/ 0 w 9144000"/>
              <a:gd name="connsiteY4" fmla="*/ 761553 h 2442422"/>
              <a:gd name="connsiteX0" fmla="*/ 0 w 9144000"/>
              <a:gd name="connsiteY0" fmla="*/ 1711324 h 3392193"/>
              <a:gd name="connsiteX1" fmla="*/ 9144000 w 9144000"/>
              <a:gd name="connsiteY1" fmla="*/ 1094402 h 3392193"/>
              <a:gd name="connsiteX2" fmla="*/ 9144000 w 9144000"/>
              <a:gd name="connsiteY2" fmla="*/ 2579108 h 3392193"/>
              <a:gd name="connsiteX3" fmla="*/ 0 w 9144000"/>
              <a:gd name="connsiteY3" fmla="*/ 2945039 h 3392193"/>
              <a:gd name="connsiteX4" fmla="*/ 0 w 9144000"/>
              <a:gd name="connsiteY4" fmla="*/ 1711324 h 3392193"/>
              <a:gd name="connsiteX0" fmla="*/ 0 w 9144000"/>
              <a:gd name="connsiteY0" fmla="*/ 1711324 h 3392193"/>
              <a:gd name="connsiteX1" fmla="*/ 9144000 w 9144000"/>
              <a:gd name="connsiteY1" fmla="*/ 1094402 h 3392193"/>
              <a:gd name="connsiteX2" fmla="*/ 9144000 w 9144000"/>
              <a:gd name="connsiteY2" fmla="*/ 2579110 h 3392193"/>
              <a:gd name="connsiteX3" fmla="*/ 0 w 9144000"/>
              <a:gd name="connsiteY3" fmla="*/ 2945039 h 3392193"/>
              <a:gd name="connsiteX4" fmla="*/ 0 w 9144000"/>
              <a:gd name="connsiteY4" fmla="*/ 1711324 h 3392193"/>
              <a:gd name="connsiteX0" fmla="*/ 0 w 9144000"/>
              <a:gd name="connsiteY0" fmla="*/ 1711324 h 3392193"/>
              <a:gd name="connsiteX1" fmla="*/ 9144000 w 9144000"/>
              <a:gd name="connsiteY1" fmla="*/ 1094402 h 3392193"/>
              <a:gd name="connsiteX2" fmla="*/ 9144000 w 9144000"/>
              <a:gd name="connsiteY2" fmla="*/ 2579110 h 3392193"/>
              <a:gd name="connsiteX3" fmla="*/ 0 w 9144000"/>
              <a:gd name="connsiteY3" fmla="*/ 2945039 h 3392193"/>
              <a:gd name="connsiteX4" fmla="*/ 0 w 9144000"/>
              <a:gd name="connsiteY4" fmla="*/ 1711324 h 3392193"/>
              <a:gd name="connsiteX0" fmla="*/ 0 w 9144000"/>
              <a:gd name="connsiteY0" fmla="*/ 1711324 h 3392193"/>
              <a:gd name="connsiteX1" fmla="*/ 9144000 w 9144000"/>
              <a:gd name="connsiteY1" fmla="*/ 1094402 h 3392193"/>
              <a:gd name="connsiteX2" fmla="*/ 9144000 w 9144000"/>
              <a:gd name="connsiteY2" fmla="*/ 2879895 h 3392193"/>
              <a:gd name="connsiteX3" fmla="*/ 0 w 9144000"/>
              <a:gd name="connsiteY3" fmla="*/ 2945039 h 3392193"/>
              <a:gd name="connsiteX4" fmla="*/ 0 w 9144000"/>
              <a:gd name="connsiteY4" fmla="*/ 1711324 h 3392193"/>
              <a:gd name="connsiteX0" fmla="*/ 0 w 9154274"/>
              <a:gd name="connsiteY0" fmla="*/ 1711324 h 3392193"/>
              <a:gd name="connsiteX1" fmla="*/ 9144000 w 9154274"/>
              <a:gd name="connsiteY1" fmla="*/ 1094402 h 3392193"/>
              <a:gd name="connsiteX2" fmla="*/ 9154274 w 9154274"/>
              <a:gd name="connsiteY2" fmla="*/ 2961568 h 3392193"/>
              <a:gd name="connsiteX3" fmla="*/ 0 w 9154274"/>
              <a:gd name="connsiteY3" fmla="*/ 2945039 h 3392193"/>
              <a:gd name="connsiteX4" fmla="*/ 0 w 9154274"/>
              <a:gd name="connsiteY4" fmla="*/ 1711324 h 3392193"/>
              <a:gd name="connsiteX0" fmla="*/ 0 w 9154274"/>
              <a:gd name="connsiteY0" fmla="*/ 1711324 h 3392193"/>
              <a:gd name="connsiteX1" fmla="*/ 9144000 w 9154274"/>
              <a:gd name="connsiteY1" fmla="*/ 1094402 h 3392193"/>
              <a:gd name="connsiteX2" fmla="*/ 9154274 w 9154274"/>
              <a:gd name="connsiteY2" fmla="*/ 3010571 h 3392193"/>
              <a:gd name="connsiteX3" fmla="*/ 0 w 9154274"/>
              <a:gd name="connsiteY3" fmla="*/ 2945039 h 3392193"/>
              <a:gd name="connsiteX4" fmla="*/ 0 w 9154274"/>
              <a:gd name="connsiteY4" fmla="*/ 1711324 h 33921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274" h="3392193">
                <a:moveTo>
                  <a:pt x="0" y="1711324"/>
                </a:moveTo>
                <a:cubicBezTo>
                  <a:pt x="513708" y="3392193"/>
                  <a:pt x="5445303" y="0"/>
                  <a:pt x="9144000" y="1094402"/>
                </a:cubicBezTo>
                <a:cubicBezTo>
                  <a:pt x="9147425" y="1716791"/>
                  <a:pt x="9150849" y="2388182"/>
                  <a:pt x="9154274" y="3010571"/>
                </a:cubicBezTo>
                <a:lnTo>
                  <a:pt x="0" y="2945039"/>
                </a:lnTo>
                <a:lnTo>
                  <a:pt x="0" y="1711324"/>
                </a:lnTo>
                <a:close/>
              </a:path>
            </a:pathLst>
          </a:custGeom>
          <a:solidFill>
            <a:schemeClr val="accent3">
              <a:lumMod val="50000"/>
            </a:schemeClr>
          </a:solidFill>
          <a:ln w="9525">
            <a:no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33D09-3743-433F-B382-483C891BFAA3}" type="datetime1">
              <a:rPr lang="en-US" smtClean="0"/>
              <a:t>7/7/2022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161EA-3838-4585-991A-9FE3F83376D8}" type="slidenum">
              <a:rPr lang="en-US" smtClean="0"/>
              <a:pPr/>
              <a:t>‹#›</a:t>
            </a:fld>
            <a:endParaRPr lang="en-US"/>
          </a:p>
        </p:txBody>
      </p:sp>
      <p:sp>
        <p:nvSpPr>
          <p:cNvPr id="7" name="Freeform 9"/>
          <p:cNvSpPr>
            <a:spLocks/>
          </p:cNvSpPr>
          <p:nvPr/>
        </p:nvSpPr>
        <p:spPr bwMode="auto">
          <a:xfrm flipH="1">
            <a:off x="1143000" y="-762000"/>
            <a:ext cx="8001000" cy="2590800"/>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8"/>
          <p:cNvSpPr>
            <a:spLocks/>
          </p:cNvSpPr>
          <p:nvPr/>
        </p:nvSpPr>
        <p:spPr bwMode="auto">
          <a:xfrm flipH="1">
            <a:off x="1600200" y="-762000"/>
            <a:ext cx="7543800" cy="2438400"/>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Jyambere</a:t>
            </a:r>
          </a:p>
        </p:txBody>
      </p:sp>
      <p:sp>
        <p:nvSpPr>
          <p:cNvPr id="3" name="Text Placeholder 2"/>
          <p:cNvSpPr>
            <a:spLocks noGrp="1"/>
          </p:cNvSpPr>
          <p:nvPr>
            <p:ph type="body" idx="1"/>
          </p:nvPr>
        </p:nvSpPr>
        <p:spPr>
          <a:xfrm>
            <a:off x="467544" y="1412776"/>
            <a:ext cx="8229600" cy="360040"/>
          </a:xfrm>
          <a:prstGeom prst="rect">
            <a:avLst/>
          </a:prstGeom>
        </p:spPr>
        <p:txBody>
          <a:bodyPr vert="horz" lIns="91440" tIns="45720" rIns="91440" bIns="45720" rtlCol="0">
            <a:normAutofit/>
          </a:bodyPr>
          <a:lstStyle/>
          <a:p>
            <a:pPr lvl="0"/>
            <a:r>
              <a:rPr lang="en-US" dirty="0" err="1"/>
              <a:t>Aanmoediging</a:t>
            </a:r>
            <a:r>
              <a:rPr lang="en-US" dirty="0"/>
              <a:t> tot </a:t>
            </a:r>
            <a:r>
              <a:rPr lang="en-US" dirty="0" err="1"/>
              <a:t>ontwikkeling</a:t>
            </a:r>
            <a:endParaRPr lang="en-US" dirty="0"/>
          </a:p>
        </p:txBody>
      </p:sp>
      <p:pic>
        <p:nvPicPr>
          <p:cNvPr id="12" name="Picture 11" descr="Logo.jpg"/>
          <p:cNvPicPr>
            <a:picLocks noChangeAspect="1"/>
          </p:cNvPicPr>
          <p:nvPr userDrawn="1"/>
        </p:nvPicPr>
        <p:blipFill>
          <a:blip r:embed="rId13" cstate="print"/>
          <a:stretch>
            <a:fillRect/>
          </a:stretch>
        </p:blipFill>
        <p:spPr>
          <a:xfrm>
            <a:off x="0" y="0"/>
            <a:ext cx="1603276" cy="106744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spcBef>
          <a:spcPct val="0"/>
        </a:spcBef>
        <a:buNone/>
        <a:defRPr sz="4400" kern="1200">
          <a:solidFill>
            <a:schemeClr val="accent3">
              <a:lumMod val="50000"/>
            </a:schemeClr>
          </a:solidFill>
          <a:latin typeface="+mj-lt"/>
          <a:ea typeface="+mj-ea"/>
          <a:cs typeface="+mj-cs"/>
        </a:defRPr>
      </a:lvl1pPr>
    </p:titleStyle>
    <p:bodyStyle>
      <a:lvl1pPr marL="342900" indent="-342900" algn="r" defTabSz="914400" rtl="0" eaLnBrk="1" latinLnBrk="0" hangingPunct="1">
        <a:spcBef>
          <a:spcPct val="20000"/>
        </a:spcBef>
        <a:buFont typeface="Arial" pitchFamily="34" charset="0"/>
        <a:buNone/>
        <a:defRPr sz="2000" kern="1200">
          <a:solidFill>
            <a:schemeClr val="accent3">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info@jyambere.org" TargetMode="External"/><Relationship Id="rId2" Type="http://schemas.openxmlformats.org/officeDocument/2006/relationships/hyperlink" Target="http://www.jyamber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Jyambere</a:t>
            </a:r>
            <a:endParaRPr lang="nl-NL" dirty="0"/>
          </a:p>
        </p:txBody>
      </p:sp>
      <p:sp>
        <p:nvSpPr>
          <p:cNvPr id="3" name="Content Placeholder 2"/>
          <p:cNvSpPr>
            <a:spLocks noGrp="1"/>
          </p:cNvSpPr>
          <p:nvPr>
            <p:ph idx="1"/>
          </p:nvPr>
        </p:nvSpPr>
        <p:spPr/>
        <p:txBody>
          <a:bodyPr>
            <a:normAutofit fontScale="92500" lnSpcReduction="10000"/>
          </a:bodyPr>
          <a:lstStyle/>
          <a:p>
            <a:r>
              <a:rPr lang="en-SG" dirty="0" err="1"/>
              <a:t>Aanmoediging</a:t>
            </a:r>
            <a:r>
              <a:rPr lang="en-SG" dirty="0"/>
              <a:t> tot </a:t>
            </a:r>
            <a:r>
              <a:rPr lang="en-SG" dirty="0" err="1"/>
              <a:t>ontwikkeling</a:t>
            </a:r>
            <a:endParaRPr lang="nl-NL" dirty="0"/>
          </a:p>
        </p:txBody>
      </p:sp>
      <p:pic>
        <p:nvPicPr>
          <p:cNvPr id="2050" name="Picture 2" descr="C:\Users\Gerben\Documents\Jyambere\Website\htdocs\themes\acquia_slate\images\cropped\seascape.jpg"/>
          <p:cNvPicPr>
            <a:picLocks noChangeAspect="1" noChangeArrowheads="1"/>
          </p:cNvPicPr>
          <p:nvPr/>
        </p:nvPicPr>
        <p:blipFill>
          <a:blip r:embed="rId2" cstate="print"/>
          <a:srcRect/>
          <a:stretch>
            <a:fillRect/>
          </a:stretch>
        </p:blipFill>
        <p:spPr bwMode="auto">
          <a:xfrm>
            <a:off x="348426" y="1772816"/>
            <a:ext cx="8447148" cy="4364360"/>
          </a:xfrm>
          <a:prstGeom prst="rect">
            <a:avLst/>
          </a:prstGeom>
          <a:noFill/>
        </p:spPr>
      </p:pic>
    </p:spTree>
  </p:cSld>
  <p:clrMapOvr>
    <a:masterClrMapping/>
  </p:clrMapOvr>
  <p:transition spd="med" advClick="0" advTm="15000">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Jyambere</a:t>
            </a:r>
            <a:endParaRPr lang="en-US" dirty="0"/>
          </a:p>
        </p:txBody>
      </p:sp>
      <p:sp>
        <p:nvSpPr>
          <p:cNvPr id="5" name="Subtitle 4"/>
          <p:cNvSpPr>
            <a:spLocks noGrp="1"/>
          </p:cNvSpPr>
          <p:nvPr>
            <p:ph idx="1"/>
          </p:nvPr>
        </p:nvSpPr>
        <p:spPr/>
        <p:txBody>
          <a:bodyPr>
            <a:normAutofit fontScale="92500" lnSpcReduction="10000"/>
          </a:bodyPr>
          <a:lstStyle/>
          <a:p>
            <a:r>
              <a:rPr lang="en-US" dirty="0" err="1"/>
              <a:t>Aanmoediging</a:t>
            </a:r>
            <a:r>
              <a:rPr lang="en-US" dirty="0"/>
              <a:t> tot </a:t>
            </a:r>
            <a:r>
              <a:rPr lang="en-US" dirty="0" err="1"/>
              <a:t>ontwikkeling</a:t>
            </a:r>
            <a:endParaRPr lang="en-US" dirty="0"/>
          </a:p>
        </p:txBody>
      </p:sp>
      <p:sp>
        <p:nvSpPr>
          <p:cNvPr id="6" name="TextBox 5"/>
          <p:cNvSpPr txBox="1"/>
          <p:nvPr/>
        </p:nvSpPr>
        <p:spPr>
          <a:xfrm>
            <a:off x="539552" y="2276872"/>
            <a:ext cx="8136904" cy="2554545"/>
          </a:xfrm>
          <a:prstGeom prst="rect">
            <a:avLst/>
          </a:prstGeom>
          <a:noFill/>
        </p:spPr>
        <p:txBody>
          <a:bodyPr wrap="square" rtlCol="0">
            <a:spAutoFit/>
          </a:bodyPr>
          <a:lstStyle/>
          <a:p>
            <a:r>
              <a:rPr lang="nl-NL" sz="2000" dirty="0"/>
              <a:t>Wanneer je als Nederlander bent opgegroeid in een land waar alle kinderen onder de 16 jaar naar school gaan, is er geen goede voorstelling te maken hoe een kind niet naar school kan.</a:t>
            </a:r>
          </a:p>
          <a:p>
            <a:r>
              <a:rPr lang="nl-NL" sz="2000" dirty="0"/>
              <a:t> </a:t>
            </a:r>
          </a:p>
          <a:p>
            <a:r>
              <a:rPr lang="nl-NL" sz="2000" dirty="0"/>
              <a:t>In Rwanda en soortgelijke landen zwerven veel jonge kinderen (zowel wezen als door ouders verwaarloosde kinderen) overdag op zoek naar eten en geld. Zodoende krijgen ze niet een kans om naar school te gaan zoals andere kinderen. Dit is hartverscheurend. </a:t>
            </a:r>
          </a:p>
        </p:txBody>
      </p:sp>
    </p:spTree>
  </p:cSld>
  <p:clrMapOvr>
    <a:masterClrMapping/>
  </p:clrMapOvr>
  <p:transition spd="med" advClick="0" advTm="60000">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Jyambere</a:t>
            </a:r>
            <a:endParaRPr lang="nl-NL" dirty="0"/>
          </a:p>
        </p:txBody>
      </p:sp>
      <p:sp>
        <p:nvSpPr>
          <p:cNvPr id="3" name="Content Placeholder 2"/>
          <p:cNvSpPr>
            <a:spLocks noGrp="1"/>
          </p:cNvSpPr>
          <p:nvPr>
            <p:ph idx="1"/>
          </p:nvPr>
        </p:nvSpPr>
        <p:spPr/>
        <p:txBody>
          <a:bodyPr>
            <a:normAutofit fontScale="92500" lnSpcReduction="10000"/>
          </a:bodyPr>
          <a:lstStyle/>
          <a:p>
            <a:r>
              <a:rPr lang="en-SG" dirty="0" err="1"/>
              <a:t>Aanmoediging</a:t>
            </a:r>
            <a:r>
              <a:rPr lang="en-SG" dirty="0"/>
              <a:t> tot </a:t>
            </a:r>
            <a:r>
              <a:rPr lang="en-SG" dirty="0" err="1"/>
              <a:t>ontwikkeling</a:t>
            </a:r>
            <a:endParaRPr lang="nl-NL" dirty="0"/>
          </a:p>
        </p:txBody>
      </p:sp>
      <p:sp>
        <p:nvSpPr>
          <p:cNvPr id="4" name="TextBox 3"/>
          <p:cNvSpPr txBox="1"/>
          <p:nvPr/>
        </p:nvSpPr>
        <p:spPr>
          <a:xfrm>
            <a:off x="467544" y="2204864"/>
            <a:ext cx="5184576" cy="3754874"/>
          </a:xfrm>
          <a:prstGeom prst="rect">
            <a:avLst/>
          </a:prstGeom>
          <a:noFill/>
        </p:spPr>
        <p:txBody>
          <a:bodyPr wrap="square" rtlCol="0">
            <a:spAutoFit/>
          </a:bodyPr>
          <a:lstStyle/>
          <a:p>
            <a:r>
              <a:rPr lang="nl-NL" sz="2000" dirty="0"/>
              <a:t>Stichting Jyambere wil er voor zorgen dat deze kinderen ook deze kansen krijgen. </a:t>
            </a:r>
          </a:p>
          <a:p>
            <a:r>
              <a:rPr lang="nl-NL" sz="2000" dirty="0"/>
              <a:t> </a:t>
            </a:r>
          </a:p>
          <a:p>
            <a:r>
              <a:rPr lang="nl-NL" sz="2000" dirty="0"/>
              <a:t>Stichting Jyambere bestaat ondertussen sinds 2009 en 100% uit vrijwilligers en doet haar best om kansarme kinderen naar school te sturen; iets waar ze hun hele leven lang profijt van kunnen hebben.</a:t>
            </a:r>
          </a:p>
          <a:p>
            <a:r>
              <a:rPr lang="nl-NL" sz="2000" dirty="0"/>
              <a:t> </a:t>
            </a:r>
          </a:p>
          <a:p>
            <a:r>
              <a:rPr lang="nl-NL" sz="2000" dirty="0"/>
              <a:t>In deze jaren heeft de stichting al voor vele kinderen iets kunnen betekenen. </a:t>
            </a:r>
          </a:p>
          <a:p>
            <a:endParaRPr lang="nl-NL" dirty="0"/>
          </a:p>
        </p:txBody>
      </p:sp>
      <p:pic>
        <p:nvPicPr>
          <p:cNvPr id="5" name="Afbeelding 6"/>
          <p:cNvPicPr/>
          <p:nvPr/>
        </p:nvPicPr>
        <p:blipFill>
          <a:blip r:embed="rId2" cstate="print"/>
          <a:srcRect/>
          <a:stretch>
            <a:fillRect/>
          </a:stretch>
        </p:blipFill>
        <p:spPr bwMode="auto">
          <a:xfrm>
            <a:off x="5796136" y="2708920"/>
            <a:ext cx="2952328" cy="2088232"/>
          </a:xfrm>
          <a:prstGeom prst="rect">
            <a:avLst/>
          </a:prstGeom>
          <a:noFill/>
          <a:ln w="9525">
            <a:noFill/>
            <a:miter lim="800000"/>
            <a:headEnd/>
            <a:tailEnd/>
          </a:ln>
        </p:spPr>
      </p:pic>
    </p:spTree>
  </p:cSld>
  <p:clrMapOvr>
    <a:masterClrMapping/>
  </p:clrMapOvr>
  <p:transition spd="med" advClick="0" advTm="60000">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Jyambere</a:t>
            </a:r>
            <a:endParaRPr lang="nl-NL" dirty="0"/>
          </a:p>
        </p:txBody>
      </p:sp>
      <p:sp>
        <p:nvSpPr>
          <p:cNvPr id="3" name="Content Placeholder 2"/>
          <p:cNvSpPr>
            <a:spLocks noGrp="1"/>
          </p:cNvSpPr>
          <p:nvPr>
            <p:ph idx="1"/>
          </p:nvPr>
        </p:nvSpPr>
        <p:spPr/>
        <p:txBody>
          <a:bodyPr>
            <a:normAutofit fontScale="92500" lnSpcReduction="10000"/>
          </a:bodyPr>
          <a:lstStyle/>
          <a:p>
            <a:r>
              <a:rPr lang="en-SG" dirty="0" err="1"/>
              <a:t>Aanmoediging</a:t>
            </a:r>
            <a:r>
              <a:rPr lang="en-SG" dirty="0"/>
              <a:t> tot </a:t>
            </a:r>
            <a:r>
              <a:rPr lang="en-SG" dirty="0" err="1"/>
              <a:t>ontwikkeling</a:t>
            </a:r>
            <a:endParaRPr lang="nl-NL" dirty="0"/>
          </a:p>
        </p:txBody>
      </p:sp>
      <p:sp>
        <p:nvSpPr>
          <p:cNvPr id="4" name="TextBox 3"/>
          <p:cNvSpPr txBox="1"/>
          <p:nvPr/>
        </p:nvSpPr>
        <p:spPr>
          <a:xfrm>
            <a:off x="755576" y="2132856"/>
            <a:ext cx="7488832" cy="984885"/>
          </a:xfrm>
          <a:prstGeom prst="rect">
            <a:avLst/>
          </a:prstGeom>
          <a:noFill/>
        </p:spPr>
        <p:txBody>
          <a:bodyPr wrap="square" rtlCol="0">
            <a:spAutoFit/>
          </a:bodyPr>
          <a:lstStyle/>
          <a:p>
            <a:r>
              <a:rPr lang="nl-NL" sz="2000" dirty="0"/>
              <a:t>Stichting Jyambere betaalt voor elk gesponsord kind de benodigde schoolmaterialen.</a:t>
            </a:r>
          </a:p>
          <a:p>
            <a:endParaRPr lang="nl-NL" dirty="0"/>
          </a:p>
        </p:txBody>
      </p:sp>
      <p:pic>
        <p:nvPicPr>
          <p:cNvPr id="5" name="Afbeelding 9"/>
          <p:cNvPicPr>
            <a:picLocks noChangeAspect="1"/>
          </p:cNvPicPr>
          <p:nvPr/>
        </p:nvPicPr>
        <p:blipFill>
          <a:blip r:embed="rId2" cstate="print"/>
          <a:stretch>
            <a:fillRect/>
          </a:stretch>
        </p:blipFill>
        <p:spPr bwMode="auto">
          <a:xfrm>
            <a:off x="2657174" y="2852929"/>
            <a:ext cx="3829652" cy="2860439"/>
          </a:xfrm>
          <a:prstGeom prst="rect">
            <a:avLst/>
          </a:prstGeom>
          <a:noFill/>
          <a:ln w="9525">
            <a:noFill/>
            <a:miter lim="800000"/>
            <a:headEnd/>
            <a:tailEnd/>
          </a:ln>
        </p:spPr>
      </p:pic>
    </p:spTree>
  </p:cSld>
  <p:clrMapOvr>
    <a:masterClrMapping/>
  </p:clrMapOvr>
  <p:transition spd="med" advClick="0" advTm="60000">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SG" dirty="0"/>
              <a:t>Jyambere</a:t>
            </a:r>
            <a:endParaRPr lang="nl-NL" dirty="0"/>
          </a:p>
        </p:txBody>
      </p:sp>
      <p:pic>
        <p:nvPicPr>
          <p:cNvPr id="5" name="Picture 4"/>
          <p:cNvPicPr>
            <a:picLocks noChangeAspect="1"/>
          </p:cNvPicPr>
          <p:nvPr/>
        </p:nvPicPr>
        <p:blipFill>
          <a:blip r:embed="rId2" cstate="print"/>
          <a:srcRect/>
          <a:stretch>
            <a:fillRect/>
          </a:stretch>
        </p:blipFill>
        <p:spPr bwMode="auto">
          <a:xfrm>
            <a:off x="2483768" y="1916832"/>
            <a:ext cx="4180263" cy="2199548"/>
          </a:xfrm>
          <a:prstGeom prst="rect">
            <a:avLst/>
          </a:prstGeom>
          <a:noFill/>
          <a:ln w="9525">
            <a:noFill/>
            <a:miter lim="800000"/>
            <a:headEnd/>
            <a:tailEnd/>
          </a:ln>
          <a:effectLst/>
        </p:spPr>
      </p:pic>
      <p:sp>
        <p:nvSpPr>
          <p:cNvPr id="6" name="TextBox 5"/>
          <p:cNvSpPr txBox="1"/>
          <p:nvPr/>
        </p:nvSpPr>
        <p:spPr>
          <a:xfrm>
            <a:off x="683568" y="4293096"/>
            <a:ext cx="7776864" cy="1323439"/>
          </a:xfrm>
          <a:prstGeom prst="rect">
            <a:avLst/>
          </a:prstGeom>
          <a:noFill/>
        </p:spPr>
        <p:txBody>
          <a:bodyPr wrap="square" rtlCol="0">
            <a:spAutoFit/>
          </a:bodyPr>
          <a:lstStyle/>
          <a:p>
            <a:r>
              <a:rPr lang="nl-NL" sz="2000" dirty="0"/>
              <a:t>De opvangfamilies van de kinderen hebben niet genoeg geld om eten en dieren te kopen om voor inkomsten te zorgen. Dit alles maakt duidelijk hoe moeilijk het is voor deze families om een dagelijkse maaltijd te verkrijgen.</a:t>
            </a:r>
          </a:p>
        </p:txBody>
      </p:sp>
      <p:sp>
        <p:nvSpPr>
          <p:cNvPr id="8" name="Content Placeholder 2"/>
          <p:cNvSpPr>
            <a:spLocks noGrp="1"/>
          </p:cNvSpPr>
          <p:nvPr>
            <p:ph idx="1"/>
          </p:nvPr>
        </p:nvSpPr>
        <p:spPr>
          <a:xfrm>
            <a:off x="467544" y="1412776"/>
            <a:ext cx="8229600" cy="360040"/>
          </a:xfrm>
        </p:spPr>
        <p:txBody>
          <a:bodyPr>
            <a:normAutofit fontScale="92500" lnSpcReduction="10000"/>
          </a:bodyPr>
          <a:lstStyle/>
          <a:p>
            <a:r>
              <a:rPr lang="en-SG" dirty="0" err="1"/>
              <a:t>Aanmoediging</a:t>
            </a:r>
            <a:r>
              <a:rPr lang="en-SG" dirty="0"/>
              <a:t> tot </a:t>
            </a:r>
            <a:r>
              <a:rPr lang="en-SG" dirty="0" err="1"/>
              <a:t>ontwikkeling</a:t>
            </a:r>
            <a:endParaRPr lang="nl-NL" dirty="0"/>
          </a:p>
        </p:txBody>
      </p:sp>
    </p:spTree>
  </p:cSld>
  <p:clrMapOvr>
    <a:masterClrMapping/>
  </p:clrMapOvr>
  <p:transition spd="med" advClick="0" advTm="60000">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Jyambere</a:t>
            </a:r>
            <a:endParaRPr lang="nl-NL" dirty="0"/>
          </a:p>
        </p:txBody>
      </p:sp>
      <p:sp>
        <p:nvSpPr>
          <p:cNvPr id="3" name="Content Placeholder 2"/>
          <p:cNvSpPr>
            <a:spLocks noGrp="1"/>
          </p:cNvSpPr>
          <p:nvPr>
            <p:ph idx="1"/>
          </p:nvPr>
        </p:nvSpPr>
        <p:spPr/>
        <p:txBody>
          <a:bodyPr>
            <a:normAutofit fontScale="92500" lnSpcReduction="10000"/>
          </a:bodyPr>
          <a:lstStyle/>
          <a:p>
            <a:r>
              <a:rPr lang="en-SG" dirty="0" err="1"/>
              <a:t>Aanmoediging</a:t>
            </a:r>
            <a:r>
              <a:rPr lang="en-SG" dirty="0"/>
              <a:t> tot </a:t>
            </a:r>
            <a:r>
              <a:rPr lang="en-SG" dirty="0" err="1"/>
              <a:t>ontwikkeling</a:t>
            </a:r>
            <a:endParaRPr lang="nl-NL" dirty="0"/>
          </a:p>
        </p:txBody>
      </p:sp>
      <p:sp>
        <p:nvSpPr>
          <p:cNvPr id="4" name="TextBox 3"/>
          <p:cNvSpPr txBox="1"/>
          <p:nvPr/>
        </p:nvSpPr>
        <p:spPr>
          <a:xfrm>
            <a:off x="755576" y="1772816"/>
            <a:ext cx="7560840" cy="3785652"/>
          </a:xfrm>
          <a:prstGeom prst="rect">
            <a:avLst/>
          </a:prstGeom>
          <a:noFill/>
        </p:spPr>
        <p:txBody>
          <a:bodyPr wrap="square" rtlCol="0">
            <a:spAutoFit/>
          </a:bodyPr>
          <a:lstStyle/>
          <a:p>
            <a:pPr algn="ctr"/>
            <a:r>
              <a:rPr lang="nl-NL" sz="2000" b="1" dirty="0"/>
              <a:t>Wilt u Stichting Jyambere steunen? Dat kan! </a:t>
            </a:r>
          </a:p>
          <a:p>
            <a:pPr algn="ctr"/>
            <a:endParaRPr lang="nl-NL" sz="2000" b="1" dirty="0"/>
          </a:p>
          <a:p>
            <a:pPr algn="ctr"/>
            <a:r>
              <a:rPr lang="nl-NL" sz="2000" dirty="0"/>
              <a:t>Doneer via onze website éénmalig of wordt donateur:</a:t>
            </a:r>
          </a:p>
          <a:p>
            <a:pPr algn="ctr"/>
            <a:endParaRPr lang="nl-NL" sz="2000" dirty="0"/>
          </a:p>
          <a:p>
            <a:pPr algn="ctr"/>
            <a:r>
              <a:rPr lang="nl-NL" sz="2000" dirty="0">
                <a:hlinkClick r:id="rId2"/>
              </a:rPr>
              <a:t>www.jyambere.org</a:t>
            </a:r>
            <a:endParaRPr lang="nl-NL" sz="2000" dirty="0"/>
          </a:p>
          <a:p>
            <a:pPr algn="ctr"/>
            <a:endParaRPr lang="nl-NL" sz="2000" dirty="0"/>
          </a:p>
          <a:p>
            <a:pPr algn="ctr"/>
            <a:r>
              <a:rPr lang="nl-NL" sz="2000" dirty="0"/>
              <a:t>Wilt u meer weten? mail naar: </a:t>
            </a:r>
          </a:p>
          <a:p>
            <a:pPr algn="ctr"/>
            <a:endParaRPr lang="nl-NL" sz="2000" u="sng" dirty="0">
              <a:hlinkClick r:id="rId3"/>
            </a:endParaRPr>
          </a:p>
          <a:p>
            <a:pPr algn="ctr"/>
            <a:r>
              <a:rPr lang="nl-NL" sz="2000" u="sng" dirty="0">
                <a:hlinkClick r:id="rId3"/>
              </a:rPr>
              <a:t>info@jyambere.org</a:t>
            </a:r>
            <a:endParaRPr lang="nl-NL" sz="2000" u="sng" dirty="0"/>
          </a:p>
          <a:p>
            <a:endParaRPr lang="nl-NL" sz="2000" dirty="0"/>
          </a:p>
          <a:p>
            <a:pPr algn="r"/>
            <a:r>
              <a:rPr lang="nl-NL" sz="2000" dirty="0"/>
              <a:t>Hebt u ideeën? Geeft dit aan ons door! </a:t>
            </a:r>
          </a:p>
          <a:p>
            <a:pPr algn="r"/>
            <a:r>
              <a:rPr lang="nl-NL" sz="2000" dirty="0"/>
              <a:t>Jyambere waardeert elke idee over fondswerving.</a:t>
            </a:r>
          </a:p>
        </p:txBody>
      </p:sp>
      <p:sp>
        <p:nvSpPr>
          <p:cNvPr id="9" name="TextBox 8"/>
          <p:cNvSpPr txBox="1"/>
          <p:nvPr/>
        </p:nvSpPr>
        <p:spPr>
          <a:xfrm>
            <a:off x="3368958" y="6488668"/>
            <a:ext cx="5775042" cy="369332"/>
          </a:xfrm>
          <a:prstGeom prst="rect">
            <a:avLst/>
          </a:prstGeom>
          <a:noFill/>
        </p:spPr>
        <p:txBody>
          <a:bodyPr wrap="none" rtlCol="0">
            <a:spAutoFit/>
          </a:bodyPr>
          <a:lstStyle/>
          <a:p>
            <a:r>
              <a:rPr lang="nl-NL" dirty="0">
                <a:solidFill>
                  <a:schemeClr val="bg1"/>
                </a:solidFill>
              </a:rPr>
              <a:t>NL76ABNA0570184495, t.n.v. Stichting Jyambere, Schiedam</a:t>
            </a:r>
          </a:p>
        </p:txBody>
      </p:sp>
    </p:spTree>
  </p:cSld>
  <p:clrMapOvr>
    <a:masterClrMapping/>
  </p:clrMapOvr>
  <p:transition spd="med" advClick="0" advTm="60000">
    <p:fade thruBlk="1"/>
  </p:transition>
</p:sld>
</file>

<file path=ppt/theme/theme1.xml><?xml version="1.0" encoding="utf-8"?>
<a:theme xmlns:a="http://schemas.openxmlformats.org/drawingml/2006/main" name="BurgWaveDesignSlides">
  <a:themeElements>
    <a:clrScheme name="Jyambere">
      <a:dk1>
        <a:sysClr val="windowText" lastClr="000000"/>
      </a:dk1>
      <a:lt1>
        <a:sysClr val="window" lastClr="FFFFFF"/>
      </a:lt1>
      <a:dk2>
        <a:srgbClr val="4E5B6F"/>
      </a:dk2>
      <a:lt2>
        <a:srgbClr val="D6ECFF"/>
      </a:lt2>
      <a:accent1>
        <a:srgbClr val="6565FF"/>
      </a:accent1>
      <a:accent2>
        <a:srgbClr val="EA157A"/>
      </a:accent2>
      <a:accent3>
        <a:srgbClr val="804000"/>
      </a:accent3>
      <a:accent4>
        <a:srgbClr val="0000FF"/>
      </a:accent4>
      <a:accent5>
        <a:srgbClr val="738AC8"/>
      </a:accent5>
      <a:accent6>
        <a:srgbClr val="00FF00"/>
      </a:accent6>
      <a:hlink>
        <a:srgbClr val="0000FF"/>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D267936-D6B8-445C-B3C1-6EBD39F58C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68</TotalTime>
  <Words>285</Words>
  <Application>Microsoft Office PowerPoint</Application>
  <PresentationFormat>On-screen Show (4:3)</PresentationFormat>
  <Paragraphs>35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BurgWaveDesignSlides</vt:lpstr>
      <vt:lpstr>Jyambere</vt:lpstr>
      <vt:lpstr>Jyambere</vt:lpstr>
      <vt:lpstr>Jyambere</vt:lpstr>
      <vt:lpstr>Jyambere</vt:lpstr>
      <vt:lpstr>Jyambere</vt:lpstr>
      <vt:lpstr>Jyambere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Jyambere</dc:title>
  <dc:creator>Gerben Tiekstra</dc:creator>
  <cp:lastModifiedBy>Gerben Tiekstra</cp:lastModifiedBy>
  <cp:revision>19</cp:revision>
  <dcterms:created xsi:type="dcterms:W3CDTF">2014-11-13T18:27:41Z</dcterms:created>
  <dcterms:modified xsi:type="dcterms:W3CDTF">2022-07-07T18:44:32Z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TC103852699990</vt:lpwstr>
  </property>
</Properties>
</file>